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use this slideshow: CoSchedule create this template to allow you to copy any of these slides to use in your webinar presentation.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0ef634cb5c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0ef634cb5c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0ef634cb5c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0ef634cb5c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0ef634cb5c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0ef634cb5c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0ef634cb5c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0ef634cb5c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0ef634cb5c_0_3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0ef634cb5c_0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Note: Add a quick poll in the middle of your presentation to keep your viewers interested. A Google Form is linked to this graph. </a:t>
            </a:r>
            <a:br>
              <a:rPr lang="en"/>
            </a:br>
            <a:r>
              <a:rPr lang="en"/>
              <a:t>Pro Tip: Add a QR code to allow the audience to submit responses and update the data on this chart. If not, just collect the participation yourself!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0ef634cb5c_0_3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0ef634cb5c_0_3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1156400" y="-533400"/>
            <a:ext cx="5010900" cy="4762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300">
                <a:latin typeface="Times New Roman"/>
                <a:ea typeface="Times New Roman"/>
                <a:cs typeface="Times New Roman"/>
                <a:sym typeface="Times New Roman"/>
              </a:rPr>
              <a:t>Webinar Topic:</a:t>
            </a:r>
            <a:endParaRPr sz="7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6" name="Google Shape;56;p13"/>
          <p:cNvCxnSpPr/>
          <p:nvPr/>
        </p:nvCxnSpPr>
        <p:spPr>
          <a:xfrm>
            <a:off x="583500" y="4663225"/>
            <a:ext cx="7977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Company Name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500" y="4308200"/>
            <a:ext cx="2300224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Main Point 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[Write a bulleted list of talking points]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67" name="Google Shape;67;p14"/>
          <p:cNvCxnSpPr/>
          <p:nvPr/>
        </p:nvCxnSpPr>
        <p:spPr>
          <a:xfrm>
            <a:off x="583500" y="4663225"/>
            <a:ext cx="7977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500" y="4308200"/>
            <a:ext cx="2300224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Main Point 2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[Write a bulleted list of talking points]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6" name="Google Shape;76;p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[Insert an image to refer to]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77" name="Google Shape;77;p15"/>
          <p:cNvCxnSpPr/>
          <p:nvPr/>
        </p:nvCxnSpPr>
        <p:spPr>
          <a:xfrm>
            <a:off x="583500" y="4663225"/>
            <a:ext cx="7977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500" y="4308200"/>
            <a:ext cx="2300224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254800" y="13937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Main Point 3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p16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[Insert an image or graph to present your findings.]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86" name="Google Shape;86;p16"/>
          <p:cNvCxnSpPr/>
          <p:nvPr/>
        </p:nvCxnSpPr>
        <p:spPr>
          <a:xfrm>
            <a:off x="581800" y="2962275"/>
            <a:ext cx="3391200" cy="96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7" name="Google Shape;8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500" y="4308200"/>
            <a:ext cx="2300224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3" name="Google Shape;93;p1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Main Point 4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94" name="Google Shape;94;p17"/>
          <p:cNvGrpSpPr/>
          <p:nvPr/>
        </p:nvGrpSpPr>
        <p:grpSpPr>
          <a:xfrm>
            <a:off x="2948411" y="991518"/>
            <a:ext cx="2104057" cy="2691864"/>
            <a:chOff x="3071457" y="2013875"/>
            <a:chExt cx="1944600" cy="1569600"/>
          </a:xfrm>
        </p:grpSpPr>
        <p:sp>
          <p:nvSpPr>
            <p:cNvPr id="95" name="Google Shape;95;p17"/>
            <p:cNvSpPr/>
            <p:nvPr/>
          </p:nvSpPr>
          <p:spPr>
            <a:xfrm flipH="1" rot="10800000">
              <a:off x="3071457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7"/>
            <p:cNvSpPr txBox="1"/>
            <p:nvPr/>
          </p:nvSpPr>
          <p:spPr>
            <a:xfrm>
              <a:off x="3316102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Vestibulum congue tempus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7" name="Google Shape;97;p17"/>
            <p:cNvSpPr txBox="1"/>
            <p:nvPr/>
          </p:nvSpPr>
          <p:spPr>
            <a:xfrm>
              <a:off x="3316100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 elit, sed do eiusmod tempor.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8" name="Google Shape;98;p17"/>
          <p:cNvGrpSpPr/>
          <p:nvPr/>
        </p:nvGrpSpPr>
        <p:grpSpPr>
          <a:xfrm>
            <a:off x="846936" y="991518"/>
            <a:ext cx="2104057" cy="2691864"/>
            <a:chOff x="1126863" y="2013875"/>
            <a:chExt cx="1944600" cy="1569600"/>
          </a:xfrm>
        </p:grpSpPr>
        <p:sp>
          <p:nvSpPr>
            <p:cNvPr id="99" name="Google Shape;99;p17"/>
            <p:cNvSpPr/>
            <p:nvPr/>
          </p:nvSpPr>
          <p:spPr>
            <a:xfrm>
              <a:off x="1126863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7"/>
            <p:cNvSpPr txBox="1"/>
            <p:nvPr/>
          </p:nvSpPr>
          <p:spPr>
            <a:xfrm>
              <a:off x="1351627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Vestibulum congue tempus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1" name="Google Shape;101;p17"/>
            <p:cNvSpPr txBox="1"/>
            <p:nvPr/>
          </p:nvSpPr>
          <p:spPr>
            <a:xfrm>
              <a:off x="1351625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 elit, sed do eiusmod tempor.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2" name="Google Shape;102;p17"/>
          <p:cNvGrpSpPr/>
          <p:nvPr/>
        </p:nvGrpSpPr>
        <p:grpSpPr>
          <a:xfrm>
            <a:off x="5049763" y="991518"/>
            <a:ext cx="3247298" cy="2691864"/>
            <a:chOff x="5015938" y="2013875"/>
            <a:chExt cx="3001200" cy="1569600"/>
          </a:xfrm>
        </p:grpSpPr>
        <p:sp>
          <p:nvSpPr>
            <p:cNvPr id="103" name="Google Shape;103;p17"/>
            <p:cNvSpPr/>
            <p:nvPr/>
          </p:nvSpPr>
          <p:spPr>
            <a:xfrm>
              <a:off x="5015938" y="2013875"/>
              <a:ext cx="30012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7"/>
            <p:cNvSpPr txBox="1"/>
            <p:nvPr/>
          </p:nvSpPr>
          <p:spPr>
            <a:xfrm>
              <a:off x="5360226" y="2256387"/>
              <a:ext cx="24171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Vestibulum congue tempus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5" name="Google Shape;105;p17"/>
            <p:cNvSpPr txBox="1"/>
            <p:nvPr/>
          </p:nvSpPr>
          <p:spPr>
            <a:xfrm>
              <a:off x="5360225" y="2716353"/>
              <a:ext cx="24171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 elit, sed do eiusmod tempor. Ipsum dolor sit amet elit, sed do eiusmod tempor.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6" name="Google Shape;106;p17"/>
          <p:cNvGrpSpPr/>
          <p:nvPr/>
        </p:nvGrpSpPr>
        <p:grpSpPr>
          <a:xfrm>
            <a:off x="4908166" y="2170341"/>
            <a:ext cx="282994" cy="446544"/>
            <a:chOff x="4858109" y="2631368"/>
            <a:chExt cx="316442" cy="315000"/>
          </a:xfrm>
        </p:grpSpPr>
        <p:sp>
          <p:nvSpPr>
            <p:cNvPr id="107" name="Google Shape;107;p17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fmla="val 32020" name="adj1"/>
                <a:gd fmla="val 66970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n"/>
              </a:br>
              <a:endParaRPr/>
            </a:p>
          </p:txBody>
        </p:sp>
      </p:grpSp>
      <p:grpSp>
        <p:nvGrpSpPr>
          <p:cNvPr id="109" name="Google Shape;109;p17"/>
          <p:cNvGrpSpPr/>
          <p:nvPr/>
        </p:nvGrpSpPr>
        <p:grpSpPr>
          <a:xfrm>
            <a:off x="2812209" y="2170315"/>
            <a:ext cx="281676" cy="446504"/>
            <a:chOff x="3157188" y="909150"/>
            <a:chExt cx="470400" cy="470400"/>
          </a:xfrm>
        </p:grpSpPr>
        <p:sp>
          <p:nvSpPr>
            <p:cNvPr id="110" name="Google Shape;110;p17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fmla="val 9900" name="adj1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" name="Google Shape;112;p17"/>
          <p:cNvGrpSpPr/>
          <p:nvPr/>
        </p:nvGrpSpPr>
        <p:grpSpPr>
          <a:xfrm>
            <a:off x="2948411" y="991518"/>
            <a:ext cx="2104057" cy="2691864"/>
            <a:chOff x="3071457" y="2013875"/>
            <a:chExt cx="1944600" cy="1569600"/>
          </a:xfrm>
        </p:grpSpPr>
        <p:sp>
          <p:nvSpPr>
            <p:cNvPr id="113" name="Google Shape;113;p17"/>
            <p:cNvSpPr/>
            <p:nvPr/>
          </p:nvSpPr>
          <p:spPr>
            <a:xfrm flipH="1" rot="10800000">
              <a:off x="3071457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7"/>
            <p:cNvSpPr txBox="1"/>
            <p:nvPr/>
          </p:nvSpPr>
          <p:spPr>
            <a:xfrm>
              <a:off x="3383882" y="2630977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</a:rPr>
                <a:t>[Enter Text]</a:t>
              </a:r>
              <a:endParaRPr sz="1100">
                <a:solidFill>
                  <a:srgbClr val="FFFFFF"/>
                </a:solidFill>
              </a:endParaRPr>
            </a:p>
          </p:txBody>
        </p:sp>
      </p:grpSp>
      <p:grpSp>
        <p:nvGrpSpPr>
          <p:cNvPr id="115" name="Google Shape;115;p17"/>
          <p:cNvGrpSpPr/>
          <p:nvPr/>
        </p:nvGrpSpPr>
        <p:grpSpPr>
          <a:xfrm>
            <a:off x="846936" y="991518"/>
            <a:ext cx="2104057" cy="2691864"/>
            <a:chOff x="1126863" y="2013875"/>
            <a:chExt cx="1944600" cy="1569600"/>
          </a:xfrm>
        </p:grpSpPr>
        <p:sp>
          <p:nvSpPr>
            <p:cNvPr id="116" name="Google Shape;116;p17"/>
            <p:cNvSpPr/>
            <p:nvPr/>
          </p:nvSpPr>
          <p:spPr>
            <a:xfrm>
              <a:off x="1126863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7"/>
            <p:cNvSpPr txBox="1"/>
            <p:nvPr/>
          </p:nvSpPr>
          <p:spPr>
            <a:xfrm>
              <a:off x="1373312" y="2601472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</a:rPr>
                <a:t>[Use this graphic to present </a:t>
              </a:r>
              <a:r>
                <a:rPr b="1" lang="en" sz="1100">
                  <a:solidFill>
                    <a:srgbClr val="FFFFFF"/>
                  </a:solidFill>
                </a:rPr>
                <a:t>marketing</a:t>
              </a:r>
              <a:r>
                <a:rPr b="1" lang="en" sz="1100">
                  <a:solidFill>
                    <a:srgbClr val="FFFFFF"/>
                  </a:solidFill>
                </a:rPr>
                <a:t> relationships]</a:t>
              </a:r>
              <a:endParaRPr sz="1100">
                <a:solidFill>
                  <a:srgbClr val="FFFFFF"/>
                </a:solidFill>
              </a:endParaRPr>
            </a:p>
          </p:txBody>
        </p:sp>
      </p:grpSp>
      <p:grpSp>
        <p:nvGrpSpPr>
          <p:cNvPr id="118" name="Google Shape;118;p17"/>
          <p:cNvGrpSpPr/>
          <p:nvPr/>
        </p:nvGrpSpPr>
        <p:grpSpPr>
          <a:xfrm>
            <a:off x="5049763" y="991518"/>
            <a:ext cx="3247298" cy="2691864"/>
            <a:chOff x="5015938" y="2013875"/>
            <a:chExt cx="3001200" cy="1569600"/>
          </a:xfrm>
        </p:grpSpPr>
        <p:sp>
          <p:nvSpPr>
            <p:cNvPr id="119" name="Google Shape;119;p17"/>
            <p:cNvSpPr/>
            <p:nvPr/>
          </p:nvSpPr>
          <p:spPr>
            <a:xfrm>
              <a:off x="5015938" y="2013875"/>
              <a:ext cx="30012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7"/>
            <p:cNvSpPr txBox="1"/>
            <p:nvPr/>
          </p:nvSpPr>
          <p:spPr>
            <a:xfrm>
              <a:off x="5389917" y="2568726"/>
              <a:ext cx="24171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1100">
                  <a:solidFill>
                    <a:schemeClr val="lt1"/>
                  </a:solidFill>
                </a:rPr>
                <a:t>[Enter Text]</a:t>
              </a:r>
              <a:endParaRPr sz="1100">
                <a:solidFill>
                  <a:srgbClr val="FFFFFF"/>
                </a:solidFill>
              </a:endParaRPr>
            </a:p>
          </p:txBody>
        </p:sp>
      </p:grpSp>
      <p:grpSp>
        <p:nvGrpSpPr>
          <p:cNvPr id="121" name="Google Shape;121;p17"/>
          <p:cNvGrpSpPr/>
          <p:nvPr/>
        </p:nvGrpSpPr>
        <p:grpSpPr>
          <a:xfrm>
            <a:off x="4908166" y="2170341"/>
            <a:ext cx="282994" cy="446544"/>
            <a:chOff x="4858109" y="2631368"/>
            <a:chExt cx="316442" cy="315000"/>
          </a:xfrm>
        </p:grpSpPr>
        <p:sp>
          <p:nvSpPr>
            <p:cNvPr id="122" name="Google Shape;122;p17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fmla="val 32020" name="adj1"/>
                <a:gd fmla="val 66970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n"/>
              </a:br>
              <a:endParaRPr/>
            </a:p>
          </p:txBody>
        </p:sp>
      </p:grpSp>
      <p:grpSp>
        <p:nvGrpSpPr>
          <p:cNvPr id="124" name="Google Shape;124;p17"/>
          <p:cNvGrpSpPr/>
          <p:nvPr/>
        </p:nvGrpSpPr>
        <p:grpSpPr>
          <a:xfrm>
            <a:off x="2812209" y="2170315"/>
            <a:ext cx="281676" cy="446504"/>
            <a:chOff x="3157188" y="909150"/>
            <a:chExt cx="470400" cy="470400"/>
          </a:xfrm>
        </p:grpSpPr>
        <p:sp>
          <p:nvSpPr>
            <p:cNvPr id="125" name="Google Shape;125;p17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7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fmla="val 9900" name="adj1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" name="Google Shape;13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[Audience Participation Slide]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3" name="Google Shape;133;p18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8638" y="966025"/>
            <a:ext cx="6466725" cy="399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0400">
                <a:latin typeface="Times New Roman"/>
                <a:ea typeface="Times New Roman"/>
                <a:cs typeface="Times New Roman"/>
                <a:sym typeface="Times New Roman"/>
              </a:rPr>
              <a:t>[Q&amp;A Section]</a:t>
            </a:r>
            <a:endParaRPr sz="10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0" name="Google Shape;140;p1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[Pose a question to your audience to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engage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them in the content]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1" name="Google Shape;141;p19"/>
          <p:cNvCxnSpPr/>
          <p:nvPr/>
        </p:nvCxnSpPr>
        <p:spPr>
          <a:xfrm>
            <a:off x="583500" y="4663225"/>
            <a:ext cx="7977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19"/>
          <p:cNvCxnSpPr/>
          <p:nvPr/>
        </p:nvCxnSpPr>
        <p:spPr>
          <a:xfrm>
            <a:off x="583500" y="624625"/>
            <a:ext cx="7977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43" name="Google Shape;14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500" y="4308200"/>
            <a:ext cx="2300224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